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5143500" type="screen16x9"/>
  <p:notesSz cx="6858000" cy="9144000"/>
  <p:embeddedFontLst>
    <p:embeddedFont>
      <p:font typeface="Playfair Display" panose="020B0604020202020204" charset="0"/>
      <p:regular r:id="rId10"/>
      <p:bold r:id="rId11"/>
      <p:italic r:id="rId12"/>
      <p:boldItalic r:id="rId13"/>
    </p:embeddedFont>
    <p:embeddedFont>
      <p:font typeface="Lato" panose="020B0604020202020204" charset="0"/>
      <p:regular r:id="rId14"/>
      <p:bold r:id="rId15"/>
      <p:italic r:id="rId16"/>
      <p:boldItalic r:id="rId1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1" d="100"/>
          <a:sy n="91" d="100"/>
        </p:scale>
        <p:origin x="786" y="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font" Target="fonts/font7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10" Type="http://schemas.openxmlformats.org/officeDocument/2006/relationships/font" Target="fonts/font1.fntdata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9198439548_0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9198439548_0_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9198439548_0_10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9198439548_0_10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9198439548_0_10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9198439548_0_10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9198439548_0_10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9198439548_0_10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9198439548_0_10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9198439548_0_10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9198439548_0_10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9198439548_0_10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2749050" y="748800"/>
            <a:ext cx="3645900" cy="36459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2992950" y="992700"/>
            <a:ext cx="3158100" cy="3158100"/>
          </a:xfrm>
          <a:prstGeom prst="rect">
            <a:avLst/>
          </a:prstGeom>
          <a:noFill/>
          <a:ln w="28575" cap="flat" cmpd="sng">
            <a:solidFill>
              <a:schemeClr val="l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3096250" y="1627200"/>
            <a:ext cx="2951400" cy="158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3096363" y="3266930"/>
            <a:ext cx="2951400" cy="701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b="1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sz="1800" b="1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sz="1800" b="1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sz="1800" b="1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sz="1800" b="1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sz="1800" b="1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sz="1800" b="1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sz="1800" b="1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sz="1800" b="1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" name="Google Shape;50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233100"/>
            <a:ext cx="8520600" cy="1610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t>xx%</a:t>
            </a:r>
          </a:p>
        </p:txBody>
      </p:sp>
      <p:sp>
        <p:nvSpPr>
          <p:cNvPr id="51" name="Google Shape;51;p11"/>
          <p:cNvSpPr txBox="1">
            <a:spLocks noGrp="1"/>
          </p:cNvSpPr>
          <p:nvPr>
            <p:ph type="body" idx="1"/>
          </p:nvPr>
        </p:nvSpPr>
        <p:spPr>
          <a:xfrm>
            <a:off x="311700" y="2919450"/>
            <a:ext cx="8520600" cy="107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2" name="Google Shape;52;p11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2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dk1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title"/>
          </p:nvPr>
        </p:nvSpPr>
        <p:spPr>
          <a:xfrm>
            <a:off x="509550" y="1423875"/>
            <a:ext cx="8124900" cy="1798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sz="4800" b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sz="4800" b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sz="4800" b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sz="4800" b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sz="4800" b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sz="4800" b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sz="4800" b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sz="4800" b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sz="4800" b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>
            <a:spLocks noGrp="1"/>
          </p:cNvSpPr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"/>
          <p:cNvSpPr txBox="1">
            <a:spLocks noGrp="1"/>
          </p:cNvSpPr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3" name="Google Shape;33;p7"/>
          <p:cNvSpPr txBox="1">
            <a:spLocks noGrp="1"/>
          </p:cNvSpPr>
          <p:nvPr>
            <p:ph type="body" idx="1"/>
          </p:nvPr>
        </p:nvSpPr>
        <p:spPr>
          <a:xfrm>
            <a:off x="311700" y="1391378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dk2"/>
        </a:solidFill>
        <a:effectLst/>
      </p:bgPr>
    </p:bg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8"/>
          <p:cNvSpPr txBox="1">
            <a:spLocks noGrp="1"/>
          </p:cNvSpPr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sz="4800" b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sz="4800" b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sz="4800" b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sz="4800" b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sz="4800" b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sz="4800" b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sz="4800" b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sz="4800" b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sz="4800" b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7" name="Google Shape;37;p8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9"/>
          <p:cNvSpPr/>
          <p:nvPr/>
        </p:nvSpPr>
        <p:spPr>
          <a:xfrm>
            <a:off x="4572000" y="-2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40" name="Google Shape;40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1" name="Google Shape;41;p9"/>
          <p:cNvSpPr txBox="1">
            <a:spLocks noGrp="1"/>
          </p:cNvSpPr>
          <p:nvPr>
            <p:ph type="title"/>
          </p:nvPr>
        </p:nvSpPr>
        <p:spPr>
          <a:xfrm>
            <a:off x="265500" y="1107950"/>
            <a:ext cx="4045200" cy="168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subTitle" idx="1"/>
          </p:nvPr>
        </p:nvSpPr>
        <p:spPr>
          <a:xfrm>
            <a:off x="265500" y="2845201"/>
            <a:ext cx="4045200" cy="134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>
            <a:spLocks noGrp="1"/>
          </p:cNvSpPr>
          <p:nvPr>
            <p:ph type="body" idx="1"/>
          </p:nvPr>
        </p:nvSpPr>
        <p:spPr>
          <a:xfrm>
            <a:off x="319500" y="4230575"/>
            <a:ext cx="5998800" cy="5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7" name="Google Shape;47;p10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coral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sz="3200" b="1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sz="3200" b="1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sz="3200" b="1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sz="3200" b="1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sz="3200" b="1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sz="3200" b="1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sz="3200" b="1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sz="3200" b="1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sz="3200" b="1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Lato"/>
              <a:buChar char="●"/>
              <a:defRPr sz="18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3"/>
          <p:cNvSpPr txBox="1">
            <a:spLocks noGrp="1"/>
          </p:cNvSpPr>
          <p:nvPr>
            <p:ph type="ctrTitle"/>
          </p:nvPr>
        </p:nvSpPr>
        <p:spPr>
          <a:xfrm>
            <a:off x="3096250" y="1627200"/>
            <a:ext cx="2951400" cy="158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500"/>
              <a:t>Health </a:t>
            </a:r>
            <a:endParaRPr sz="45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500"/>
              <a:t>&amp; </a:t>
            </a:r>
            <a:endParaRPr sz="45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500"/>
              <a:t>Physical Education</a:t>
            </a:r>
            <a:endParaRPr sz="4500"/>
          </a:p>
        </p:txBody>
      </p:sp>
      <p:sp>
        <p:nvSpPr>
          <p:cNvPr id="60" name="Google Shape;60;p13"/>
          <p:cNvSpPr txBox="1">
            <a:spLocks noGrp="1"/>
          </p:cNvSpPr>
          <p:nvPr>
            <p:ph type="subTitle" idx="1"/>
          </p:nvPr>
        </p:nvSpPr>
        <p:spPr>
          <a:xfrm>
            <a:off x="3096375" y="3266923"/>
            <a:ext cx="2951400" cy="914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Ms. Flores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4"/>
          <p:cNvSpPr txBox="1">
            <a:spLocks noGrp="1"/>
          </p:cNvSpPr>
          <p:nvPr>
            <p:ph type="title"/>
          </p:nvPr>
        </p:nvSpPr>
        <p:spPr>
          <a:xfrm>
            <a:off x="311700" y="285450"/>
            <a:ext cx="8520600" cy="80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Ms. Flores</a:t>
            </a:r>
            <a:endParaRPr/>
          </a:p>
        </p:txBody>
      </p:sp>
      <p:sp>
        <p:nvSpPr>
          <p:cNvPr id="66" name="Google Shape;66;p14"/>
          <p:cNvSpPr txBox="1">
            <a:spLocks noGrp="1"/>
          </p:cNvSpPr>
          <p:nvPr>
            <p:ph type="body" idx="1"/>
          </p:nvPr>
        </p:nvSpPr>
        <p:spPr>
          <a:xfrm>
            <a:off x="311700" y="1086450"/>
            <a:ext cx="8520600" cy="368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Health: Room #213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Physical Education: Gym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en"/>
              <a:t>Email: mflores@scholarchater.org</a:t>
            </a:r>
            <a:endParaRPr/>
          </a:p>
        </p:txBody>
      </p:sp>
      <p:pic>
        <p:nvPicPr>
          <p:cNvPr id="67" name="Google Shape;67;p14" descr="Clientmoji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58525" y="903000"/>
            <a:ext cx="3373775" cy="2806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14" descr="gym time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683925" y="2314725"/>
            <a:ext cx="3131400" cy="2399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0000"/>
    </mc:Choice>
    <mc:Fallback>
      <p:transition spd="slow" advClick="0" advTm="10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5"/>
          <p:cNvSpPr txBox="1">
            <a:spLocks noGrp="1"/>
          </p:cNvSpPr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Expectations</a:t>
            </a:r>
            <a:endParaRPr/>
          </a:p>
        </p:txBody>
      </p:sp>
      <p:sp>
        <p:nvSpPr>
          <p:cNvPr id="74" name="Google Shape;74;p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70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★"/>
            </a:pPr>
            <a:r>
              <a:rPr lang="en"/>
              <a:t>Be Respectful 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★"/>
            </a:pPr>
            <a:r>
              <a:rPr lang="en"/>
              <a:t>Follow all Scholar Academy policies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★"/>
            </a:pPr>
            <a:r>
              <a:rPr lang="en"/>
              <a:t>Be great OWLS and make new friends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★"/>
            </a:pPr>
            <a:r>
              <a:rPr lang="en"/>
              <a:t>Participate and communicate as much as possible 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★"/>
            </a:pPr>
            <a:r>
              <a:rPr lang="en"/>
              <a:t>Turn in all your assignments by due date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★"/>
            </a:pPr>
            <a:r>
              <a:rPr lang="en"/>
              <a:t>Points will be deducted daily (not accepting work after a 3-day period)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★"/>
            </a:pPr>
            <a:r>
              <a:rPr lang="en"/>
              <a:t>Please check your emails or ask your child for disclosure letters for detail information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★"/>
            </a:pPr>
            <a:r>
              <a:rPr lang="en"/>
              <a:t>Smile everyday </a:t>
            </a:r>
            <a:endParaRPr/>
          </a:p>
        </p:txBody>
      </p:sp>
      <p:pic>
        <p:nvPicPr>
          <p:cNvPr id="75" name="Google Shape;75;p15" descr="Clientmoji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52900" y="829100"/>
            <a:ext cx="2116625" cy="1829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0000"/>
    </mc:Choice>
    <mc:Fallback>
      <p:transition spd="slow" advClick="0" advTm="10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6"/>
          <p:cNvSpPr txBox="1">
            <a:spLocks noGrp="1"/>
          </p:cNvSpPr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Course Work</a:t>
            </a:r>
            <a:endParaRPr/>
          </a:p>
        </p:txBody>
      </p:sp>
      <p:sp>
        <p:nvSpPr>
          <p:cNvPr id="81" name="Google Shape;81;p1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Course information will be on Canvas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Look forward to setting up Shmoop accounts for Health class work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Check emails for further information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Student will receive letter grades</a:t>
            </a:r>
            <a:endParaRPr/>
          </a:p>
        </p:txBody>
      </p:sp>
      <p:pic>
        <p:nvPicPr>
          <p:cNvPr id="82" name="Google Shape;82;p16" descr="Bitmoji Image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76000" y="1642975"/>
            <a:ext cx="2599425" cy="2599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0000"/>
    </mc:Choice>
    <mc:Fallback>
      <p:transition spd="slow" advClick="0" advTm="10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7"/>
          <p:cNvSpPr txBox="1">
            <a:spLocks noGrp="1"/>
          </p:cNvSpPr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Physical Education </a:t>
            </a:r>
            <a:endParaRPr/>
          </a:p>
        </p:txBody>
      </p:sp>
      <p:sp>
        <p:nvSpPr>
          <p:cNvPr id="88" name="Google Shape;88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60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Please check your emails or ask your child for Disclosure Letters.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Information to look forward to:</a:t>
            </a:r>
            <a:endParaRPr/>
          </a:p>
          <a:p>
            <a:pPr marL="457200" lvl="0" indent="-342900" algn="l" rtl="0">
              <a:spcBef>
                <a:spcPts val="16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Parent’s role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If excused from PE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Doctor’s notes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Gym shoes/uniform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Grading Scale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Cross Country sign ups </a:t>
            </a:r>
            <a:endParaRPr/>
          </a:p>
        </p:txBody>
      </p:sp>
      <p:pic>
        <p:nvPicPr>
          <p:cNvPr id="89" name="Google Shape;89;p17" descr="feel the burn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90775" y="1732075"/>
            <a:ext cx="2891825" cy="2605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0000"/>
    </mc:Choice>
    <mc:Fallback>
      <p:transition spd="slow" advClick="0" advTm="10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8"/>
          <p:cNvSpPr txBox="1">
            <a:spLocks noGrp="1"/>
          </p:cNvSpPr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Cross Country Sign Ups </a:t>
            </a:r>
            <a:endParaRPr/>
          </a:p>
        </p:txBody>
      </p:sp>
      <p:sp>
        <p:nvSpPr>
          <p:cNvPr id="95" name="Google Shape;95;p18"/>
          <p:cNvSpPr txBox="1">
            <a:spLocks noGrp="1"/>
          </p:cNvSpPr>
          <p:nvPr>
            <p:ph type="body" idx="1"/>
          </p:nvPr>
        </p:nvSpPr>
        <p:spPr>
          <a:xfrm>
            <a:off x="387000" y="1107300"/>
            <a:ext cx="8520600" cy="389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Cross Country sign ups will be available for grades 6th-8th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Practice will start second week of school, twice a week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Sign up sheet will be available at the front office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There will be after school race meets and a championship race (all different locations)</a:t>
            </a:r>
            <a:endParaRPr/>
          </a:p>
          <a:p>
            <a:pPr marL="45720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en"/>
              <a:t> </a:t>
            </a:r>
            <a:endParaRPr/>
          </a:p>
        </p:txBody>
      </p:sp>
      <p:pic>
        <p:nvPicPr>
          <p:cNvPr id="96" name="Google Shape;96;p18" descr="ninja run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23500" y="1799850"/>
            <a:ext cx="3790950" cy="3494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0000"/>
    </mc:Choice>
    <mc:Fallback>
      <p:transition spd="slow" advClick="0" advTm="10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9"/>
          <p:cNvSpPr txBox="1">
            <a:spLocks noGrp="1"/>
          </p:cNvSpPr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Can’t wait for an awesome year!</a:t>
            </a:r>
            <a:endParaRPr/>
          </a:p>
        </p:txBody>
      </p:sp>
      <p:sp>
        <p:nvSpPr>
          <p:cNvPr id="102" name="Google Shape;102;p1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Don’t forget to wear your mask everyday </a:t>
            </a:r>
            <a:endParaRPr/>
          </a:p>
          <a:p>
            <a:pPr marL="45720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/>
          </a:p>
          <a:p>
            <a:pPr marL="45720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/>
          </a:p>
          <a:p>
            <a:pPr marL="45720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/>
          </a:p>
          <a:p>
            <a:pPr marL="45720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en"/>
              <a:t>Can’t wait to see you all soon!</a:t>
            </a:r>
            <a:endParaRPr/>
          </a:p>
        </p:txBody>
      </p:sp>
      <p:pic>
        <p:nvPicPr>
          <p:cNvPr id="103" name="Google Shape;103;p19" descr="wear your mask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69850" y="1213700"/>
            <a:ext cx="3641150" cy="3152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0000"/>
    </mc:Choice>
    <mc:Fallback>
      <p:transition spd="slow" advClick="0" advTm="10000"/>
    </mc:Fallback>
  </mc:AlternateContent>
</p:sld>
</file>

<file path=ppt/theme/theme1.xml><?xml version="1.0" encoding="utf-8"?>
<a:theme xmlns:a="http://schemas.openxmlformats.org/drawingml/2006/main" name="Coral">
  <a:themeElements>
    <a:clrScheme name="Coral">
      <a:dk1>
        <a:srgbClr val="F55E61"/>
      </a:dk1>
      <a:lt1>
        <a:srgbClr val="FFFFFF"/>
      </a:lt1>
      <a:dk2>
        <a:srgbClr val="5E696C"/>
      </a:dk2>
      <a:lt2>
        <a:srgbClr val="BFC7CA"/>
      </a:lt2>
      <a:accent1>
        <a:srgbClr val="1E2D31"/>
      </a:accent1>
      <a:accent2>
        <a:srgbClr val="273C42"/>
      </a:accent2>
      <a:accent3>
        <a:srgbClr val="83D061"/>
      </a:accent3>
      <a:accent4>
        <a:srgbClr val="F6CD4C"/>
      </a:accent4>
      <a:accent5>
        <a:srgbClr val="AF4345"/>
      </a:accent5>
      <a:accent6>
        <a:srgbClr val="F58F8F"/>
      </a:accent6>
      <a:hlink>
        <a:srgbClr val="AF4345"/>
      </a:hlink>
      <a:folHlink>
        <a:srgbClr val="AF434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221</Words>
  <Application>Microsoft Office PowerPoint</Application>
  <PresentationFormat>On-screen Show (16:9)</PresentationFormat>
  <Paragraphs>49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Playfair Display</vt:lpstr>
      <vt:lpstr>Lato</vt:lpstr>
      <vt:lpstr>Arial</vt:lpstr>
      <vt:lpstr>Coral</vt:lpstr>
      <vt:lpstr>Health  &amp;  Physical Education</vt:lpstr>
      <vt:lpstr>Ms. Flores</vt:lpstr>
      <vt:lpstr>Expectations</vt:lpstr>
      <vt:lpstr>Course Work</vt:lpstr>
      <vt:lpstr>Physical Education </vt:lpstr>
      <vt:lpstr>Cross Country Sign Ups </vt:lpstr>
      <vt:lpstr>Can’t wait for an awesome year!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Health  &amp;  Physical Education</dc:title>
  <dc:creator>M Flores</dc:creator>
  <cp:lastModifiedBy>M Flores</cp:lastModifiedBy>
  <cp:revision>1</cp:revision>
  <dcterms:modified xsi:type="dcterms:W3CDTF">2020-08-20T15:20:10Z</dcterms:modified>
</cp:coreProperties>
</file>